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BM Plex Sans" charset="1" panose="020B0503050203000203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144500" y="0"/>
            <a:ext cx="5143500" cy="5143500"/>
          </a:xfrm>
          <a:custGeom>
            <a:avLst/>
            <a:gdLst/>
            <a:ahLst/>
            <a:cxnLst/>
            <a:rect r="r" b="b" t="t" l="l"/>
            <a:pathLst>
              <a:path h="5143500" w="5143500">
                <a:moveTo>
                  <a:pt x="0" y="0"/>
                </a:moveTo>
                <a:lnTo>
                  <a:pt x="5143500" y="0"/>
                </a:lnTo>
                <a:lnTo>
                  <a:pt x="5143500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0" y="5143500"/>
            <a:ext cx="5143500" cy="5143500"/>
          </a:xfrm>
          <a:custGeom>
            <a:avLst/>
            <a:gdLst/>
            <a:ahLst/>
            <a:cxnLst/>
            <a:rect r="r" b="b" t="t" l="l"/>
            <a:pathLst>
              <a:path h="5143500" w="5143500">
                <a:moveTo>
                  <a:pt x="5143500" y="5143500"/>
                </a:moveTo>
                <a:lnTo>
                  <a:pt x="0" y="5143500"/>
                </a:lnTo>
                <a:lnTo>
                  <a:pt x="0" y="0"/>
                </a:lnTo>
                <a:lnTo>
                  <a:pt x="5143500" y="0"/>
                </a:lnTo>
                <a:lnTo>
                  <a:pt x="5143500" y="51435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946817" y="1388252"/>
            <a:ext cx="5128532" cy="5128512"/>
            <a:chOff x="0" y="0"/>
            <a:chExt cx="6350025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766586" y="0"/>
                  </a:moveTo>
                  <a:lnTo>
                    <a:pt x="5583440" y="0"/>
                  </a:lnTo>
                  <a:cubicBezTo>
                    <a:pt x="5786751" y="0"/>
                    <a:pt x="5981735" y="80765"/>
                    <a:pt x="6125498" y="224528"/>
                  </a:cubicBezTo>
                  <a:cubicBezTo>
                    <a:pt x="6269260" y="368290"/>
                    <a:pt x="6350026" y="563275"/>
                    <a:pt x="6350026" y="766586"/>
                  </a:cubicBezTo>
                  <a:lnTo>
                    <a:pt x="6350026" y="5583414"/>
                  </a:lnTo>
                  <a:cubicBezTo>
                    <a:pt x="6350026" y="5786725"/>
                    <a:pt x="6269260" y="5981710"/>
                    <a:pt x="6125498" y="6125472"/>
                  </a:cubicBezTo>
                  <a:cubicBezTo>
                    <a:pt x="5981735" y="6269235"/>
                    <a:pt x="5786751" y="6350000"/>
                    <a:pt x="5583440" y="6350000"/>
                  </a:cubicBezTo>
                  <a:lnTo>
                    <a:pt x="766586" y="6350000"/>
                  </a:lnTo>
                  <a:cubicBezTo>
                    <a:pt x="563275" y="6350000"/>
                    <a:pt x="368290" y="6269235"/>
                    <a:pt x="224528" y="6125472"/>
                  </a:cubicBezTo>
                  <a:cubicBezTo>
                    <a:pt x="80765" y="5981710"/>
                    <a:pt x="0" y="5786725"/>
                    <a:pt x="0" y="5583414"/>
                  </a:cubicBezTo>
                  <a:lnTo>
                    <a:pt x="0" y="766586"/>
                  </a:lnTo>
                  <a:cubicBezTo>
                    <a:pt x="0" y="563275"/>
                    <a:pt x="80765" y="368290"/>
                    <a:pt x="224528" y="224528"/>
                  </a:cubicBezTo>
                  <a:cubicBezTo>
                    <a:pt x="368290" y="80765"/>
                    <a:pt x="563275" y="0"/>
                    <a:pt x="76658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6" id="6"/>
          <p:cNvGrpSpPr/>
          <p:nvPr/>
        </p:nvGrpSpPr>
        <p:grpSpPr>
          <a:xfrm rot="0">
            <a:off x="12411578" y="4313716"/>
            <a:ext cx="5128532" cy="5128512"/>
            <a:chOff x="0" y="0"/>
            <a:chExt cx="6350025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766586" y="0"/>
                  </a:moveTo>
                  <a:lnTo>
                    <a:pt x="5583440" y="0"/>
                  </a:lnTo>
                  <a:cubicBezTo>
                    <a:pt x="5786751" y="0"/>
                    <a:pt x="5981735" y="80765"/>
                    <a:pt x="6125498" y="224528"/>
                  </a:cubicBezTo>
                  <a:cubicBezTo>
                    <a:pt x="6269260" y="368290"/>
                    <a:pt x="6350026" y="563275"/>
                    <a:pt x="6350026" y="766586"/>
                  </a:cubicBezTo>
                  <a:lnTo>
                    <a:pt x="6350026" y="5583414"/>
                  </a:lnTo>
                  <a:cubicBezTo>
                    <a:pt x="6350026" y="5786725"/>
                    <a:pt x="6269260" y="5981710"/>
                    <a:pt x="6125498" y="6125472"/>
                  </a:cubicBezTo>
                  <a:cubicBezTo>
                    <a:pt x="5981735" y="6269235"/>
                    <a:pt x="5786751" y="6350000"/>
                    <a:pt x="5583440" y="6350000"/>
                  </a:cubicBezTo>
                  <a:lnTo>
                    <a:pt x="766586" y="6350000"/>
                  </a:lnTo>
                  <a:cubicBezTo>
                    <a:pt x="563275" y="6350000"/>
                    <a:pt x="368290" y="6269235"/>
                    <a:pt x="224528" y="6125472"/>
                  </a:cubicBezTo>
                  <a:cubicBezTo>
                    <a:pt x="80765" y="5981710"/>
                    <a:pt x="0" y="5786725"/>
                    <a:pt x="0" y="5583414"/>
                  </a:cubicBezTo>
                  <a:lnTo>
                    <a:pt x="0" y="766586"/>
                  </a:lnTo>
                  <a:cubicBezTo>
                    <a:pt x="0" y="563275"/>
                    <a:pt x="80765" y="368290"/>
                    <a:pt x="224528" y="224528"/>
                  </a:cubicBezTo>
                  <a:cubicBezTo>
                    <a:pt x="368290" y="80765"/>
                    <a:pt x="563275" y="0"/>
                    <a:pt x="76658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11281695" y="1028700"/>
            <a:ext cx="3587307" cy="3587293"/>
            <a:chOff x="0" y="0"/>
            <a:chExt cx="6350025" cy="6350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0026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26">
                  <a:moveTo>
                    <a:pt x="1095936" y="0"/>
                  </a:moveTo>
                  <a:lnTo>
                    <a:pt x="5254089" y="0"/>
                  </a:lnTo>
                  <a:cubicBezTo>
                    <a:pt x="5859358" y="0"/>
                    <a:pt x="6350026" y="490667"/>
                    <a:pt x="6350026" y="1095936"/>
                  </a:cubicBezTo>
                  <a:lnTo>
                    <a:pt x="6350026" y="5254064"/>
                  </a:lnTo>
                  <a:cubicBezTo>
                    <a:pt x="6350026" y="5859333"/>
                    <a:pt x="5859358" y="6350000"/>
                    <a:pt x="5254089" y="6350000"/>
                  </a:cubicBezTo>
                  <a:lnTo>
                    <a:pt x="1095936" y="6350000"/>
                  </a:lnTo>
                  <a:cubicBezTo>
                    <a:pt x="490667" y="6350000"/>
                    <a:pt x="0" y="5859333"/>
                    <a:pt x="0" y="5254064"/>
                  </a:cubicBezTo>
                  <a:lnTo>
                    <a:pt x="0" y="1095936"/>
                  </a:lnTo>
                  <a:cubicBezTo>
                    <a:pt x="0" y="490667"/>
                    <a:pt x="490667" y="0"/>
                    <a:pt x="109593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0" y="8381819"/>
            <a:ext cx="2466254" cy="1905181"/>
          </a:xfrm>
          <a:custGeom>
            <a:avLst/>
            <a:gdLst/>
            <a:ahLst/>
            <a:cxnLst/>
            <a:rect r="r" b="b" t="t" l="l"/>
            <a:pathLst>
              <a:path h="1905181" w="2466254">
                <a:moveTo>
                  <a:pt x="0" y="0"/>
                </a:moveTo>
                <a:lnTo>
                  <a:pt x="2466254" y="0"/>
                </a:lnTo>
                <a:lnTo>
                  <a:pt x="2466254" y="1905181"/>
                </a:lnTo>
                <a:lnTo>
                  <a:pt x="0" y="19051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66750" y="876300"/>
            <a:ext cx="6443589" cy="1330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048"/>
              </a:lnSpc>
            </a:pPr>
            <a:r>
              <a:rPr lang="en-US" sz="7891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IBM Plex Sans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DAG0jQpmq3I</dc:identifier>
  <dcterms:modified xsi:type="dcterms:W3CDTF">2011-08-01T06:04:30Z</dcterms:modified>
  <cp:revision>1</cp:revision>
  <dc:title>Template TeraCILAD 2025</dc:title>
</cp:coreProperties>
</file>