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IBM Plex Sans" charset="1" panose="020B0503050203000203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114512" y="-2266905"/>
            <a:ext cx="20517025" cy="3086100"/>
            <a:chOff x="0" y="0"/>
            <a:chExt cx="5403661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403661" cy="812800"/>
            </a:xfrm>
            <a:custGeom>
              <a:avLst/>
              <a:gdLst/>
              <a:ahLst/>
              <a:cxnLst/>
              <a:rect r="r" b="b" t="t" l="l"/>
              <a:pathLst>
                <a:path h="812800" w="5403661">
                  <a:moveTo>
                    <a:pt x="2701830" y="0"/>
                  </a:moveTo>
                  <a:cubicBezTo>
                    <a:pt x="1209651" y="0"/>
                    <a:pt x="0" y="181951"/>
                    <a:pt x="0" y="406400"/>
                  </a:cubicBezTo>
                  <a:cubicBezTo>
                    <a:pt x="0" y="630849"/>
                    <a:pt x="1209651" y="812800"/>
                    <a:pt x="2701830" y="812800"/>
                  </a:cubicBezTo>
                  <a:cubicBezTo>
                    <a:pt x="4194010" y="812800"/>
                    <a:pt x="5403661" y="630849"/>
                    <a:pt x="5403661" y="406400"/>
                  </a:cubicBezTo>
                  <a:cubicBezTo>
                    <a:pt x="5403661" y="181951"/>
                    <a:pt x="4194010" y="0"/>
                    <a:pt x="2701830" y="0"/>
                  </a:cubicBezTo>
                  <a:close/>
                </a:path>
              </a:pathLst>
            </a:custGeom>
            <a:solidFill>
              <a:srgbClr val="FDC606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506593" y="38100"/>
              <a:ext cx="4390474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true" flipV="true" rot="0">
            <a:off x="0" y="7572358"/>
            <a:ext cx="4068264" cy="2714642"/>
          </a:xfrm>
          <a:custGeom>
            <a:avLst/>
            <a:gdLst/>
            <a:ahLst/>
            <a:cxnLst/>
            <a:rect r="r" b="b" t="t" l="l"/>
            <a:pathLst>
              <a:path h="2714642" w="4068264">
                <a:moveTo>
                  <a:pt x="4068264" y="2714642"/>
                </a:moveTo>
                <a:lnTo>
                  <a:pt x="0" y="2714642"/>
                </a:lnTo>
                <a:lnTo>
                  <a:pt x="0" y="0"/>
                </a:lnTo>
                <a:lnTo>
                  <a:pt x="4068264" y="0"/>
                </a:lnTo>
                <a:lnTo>
                  <a:pt x="4068264" y="271464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-1114512" y="9467805"/>
            <a:ext cx="20517025" cy="3086100"/>
            <a:chOff x="0" y="0"/>
            <a:chExt cx="5403661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5403661" cy="812800"/>
            </a:xfrm>
            <a:custGeom>
              <a:avLst/>
              <a:gdLst/>
              <a:ahLst/>
              <a:cxnLst/>
              <a:rect r="r" b="b" t="t" l="l"/>
              <a:pathLst>
                <a:path h="812800" w="5403661">
                  <a:moveTo>
                    <a:pt x="2701830" y="0"/>
                  </a:moveTo>
                  <a:cubicBezTo>
                    <a:pt x="1209651" y="0"/>
                    <a:pt x="0" y="181951"/>
                    <a:pt x="0" y="406400"/>
                  </a:cubicBezTo>
                  <a:cubicBezTo>
                    <a:pt x="0" y="630849"/>
                    <a:pt x="1209651" y="812800"/>
                    <a:pt x="2701830" y="812800"/>
                  </a:cubicBezTo>
                  <a:cubicBezTo>
                    <a:pt x="4194010" y="812800"/>
                    <a:pt x="5403661" y="630849"/>
                    <a:pt x="5403661" y="406400"/>
                  </a:cubicBezTo>
                  <a:cubicBezTo>
                    <a:pt x="5403661" y="181951"/>
                    <a:pt x="4194010" y="0"/>
                    <a:pt x="2701830" y="0"/>
                  </a:cubicBezTo>
                  <a:close/>
                </a:path>
              </a:pathLst>
            </a:custGeom>
            <a:solidFill>
              <a:srgbClr val="1C4D4A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506593" y="38100"/>
              <a:ext cx="4390474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0" y="8381819"/>
            <a:ext cx="2466254" cy="1905181"/>
          </a:xfrm>
          <a:custGeom>
            <a:avLst/>
            <a:gdLst/>
            <a:ahLst/>
            <a:cxnLst/>
            <a:rect r="r" b="b" t="t" l="l"/>
            <a:pathLst>
              <a:path h="1905181" w="2466254">
                <a:moveTo>
                  <a:pt x="0" y="0"/>
                </a:moveTo>
                <a:lnTo>
                  <a:pt x="2466254" y="0"/>
                </a:lnTo>
                <a:lnTo>
                  <a:pt x="2466254" y="1905181"/>
                </a:lnTo>
                <a:lnTo>
                  <a:pt x="0" y="19051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922205" y="876300"/>
            <a:ext cx="6443589" cy="1330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048"/>
              </a:lnSpc>
            </a:pPr>
            <a:r>
              <a:rPr lang="en-US" sz="7891">
                <a:solidFill>
                  <a:srgbClr val="000000"/>
                </a:solidFill>
                <a:latin typeface="IBM Plex Sans"/>
                <a:ea typeface="IBM Plex Sans"/>
                <a:cs typeface="IBM Plex Sans"/>
                <a:sym typeface="IBM Plex Sans"/>
              </a:rPr>
              <a:t>IBM Plex Sans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DAG0jQpmq3I</dc:identifier>
  <dcterms:modified xsi:type="dcterms:W3CDTF">2011-08-01T06:04:30Z</dcterms:modified>
  <cp:revision>1</cp:revision>
  <dc:title>Template TeraCILAD 2025</dc:title>
</cp:coreProperties>
</file>