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IBM Plex Sans" charset="1" panose="020B0503050203000203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5670">
            <a:off x="-1174856" y="1245340"/>
            <a:ext cx="12838986" cy="13560543"/>
          </a:xfrm>
          <a:custGeom>
            <a:avLst/>
            <a:gdLst/>
            <a:ahLst/>
            <a:cxnLst/>
            <a:rect r="r" b="b" t="t" l="l"/>
            <a:pathLst>
              <a:path h="13560543" w="12838986">
                <a:moveTo>
                  <a:pt x="12838986" y="0"/>
                </a:moveTo>
                <a:lnTo>
                  <a:pt x="0" y="0"/>
                </a:lnTo>
                <a:lnTo>
                  <a:pt x="0" y="13560544"/>
                </a:lnTo>
                <a:lnTo>
                  <a:pt x="12838986" y="13560544"/>
                </a:lnTo>
                <a:lnTo>
                  <a:pt x="1283898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0348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758967" y="657848"/>
            <a:ext cx="8971340" cy="8971304"/>
            <a:chOff x="0" y="0"/>
            <a:chExt cx="6350000" cy="634997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6350000" cy="6349975"/>
            </a:xfrm>
            <a:custGeom>
              <a:avLst/>
              <a:gdLst/>
              <a:ahLst/>
              <a:cxnLst/>
              <a:rect r="r" b="b" t="t" l="l"/>
              <a:pathLst>
                <a:path h="6349975" w="6350000">
                  <a:moveTo>
                    <a:pt x="6350000" y="3175025"/>
                  </a:moveTo>
                  <a:cubicBezTo>
                    <a:pt x="6350000" y="4928451"/>
                    <a:pt x="4928476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sp>
        <p:nvSpPr>
          <p:cNvPr name="Freeform 5" id="5"/>
          <p:cNvSpPr/>
          <p:nvPr/>
        </p:nvSpPr>
        <p:spPr>
          <a:xfrm flipH="false" flipV="false" rot="0">
            <a:off x="0" y="8381819"/>
            <a:ext cx="2466254" cy="1905181"/>
          </a:xfrm>
          <a:custGeom>
            <a:avLst/>
            <a:gdLst/>
            <a:ahLst/>
            <a:cxnLst/>
            <a:rect r="r" b="b" t="t" l="l"/>
            <a:pathLst>
              <a:path h="1905181" w="2466254">
                <a:moveTo>
                  <a:pt x="0" y="0"/>
                </a:moveTo>
                <a:lnTo>
                  <a:pt x="2466254" y="0"/>
                </a:lnTo>
                <a:lnTo>
                  <a:pt x="2466254" y="1905181"/>
                </a:lnTo>
                <a:lnTo>
                  <a:pt x="0" y="190518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0701411" y="876300"/>
            <a:ext cx="6443589" cy="13302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048"/>
              </a:lnSpc>
            </a:pPr>
            <a:r>
              <a:rPr lang="en-US" sz="7891">
                <a:solidFill>
                  <a:srgbClr val="000000"/>
                </a:solidFill>
                <a:latin typeface="IBM Plex Sans"/>
                <a:ea typeface="IBM Plex Sans"/>
                <a:cs typeface="IBM Plex Sans"/>
                <a:sym typeface="IBM Plex Sans"/>
              </a:rPr>
              <a:t>IBM Plex Sans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DAG0jQpmq3I</dc:identifier>
  <dcterms:modified xsi:type="dcterms:W3CDTF">2011-08-01T06:04:30Z</dcterms:modified>
  <cp:revision>1</cp:revision>
  <dc:title>Template TeraCILAD 2025</dc:title>
</cp:coreProperties>
</file>